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anum Gothic Regular" panose="020D0604000000000000" pitchFamily="34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jpe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7.svg"/><Relationship Id="rId7" Type="http://schemas.openxmlformats.org/officeDocument/2006/relationships/image" Target="../media/image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eg"/><Relationship Id="rId5" Type="http://schemas.openxmlformats.org/officeDocument/2006/relationships/image" Target="../media/image79.svg"/><Relationship Id="rId10" Type="http://schemas.openxmlformats.org/officeDocument/2006/relationships/image" Target="../media/image26.svg"/><Relationship Id="rId4" Type="http://schemas.openxmlformats.org/officeDocument/2006/relationships/image" Target="../media/image78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jpe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.sv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jpeg"/><Relationship Id="rId9" Type="http://schemas.openxmlformats.org/officeDocument/2006/relationships/image" Target="../media/image7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3" Type="http://schemas.openxmlformats.org/officeDocument/2006/relationships/image" Target="../media/image75.svg"/><Relationship Id="rId21" Type="http://schemas.openxmlformats.org/officeDocument/2006/relationships/image" Target="../media/image93.pn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Relationship Id="rId22" Type="http://schemas.openxmlformats.org/officeDocument/2006/relationships/image" Target="../media/image9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.png"/><Relationship Id="rId7" Type="http://schemas.openxmlformats.org/officeDocument/2006/relationships/image" Target="../media/image99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9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0.svg"/><Relationship Id="rId18" Type="http://schemas.openxmlformats.org/officeDocument/2006/relationships/image" Target="../media/image113.png"/><Relationship Id="rId3" Type="http://schemas.openxmlformats.org/officeDocument/2006/relationships/image" Target="../media/image93.png"/><Relationship Id="rId7" Type="http://schemas.openxmlformats.org/officeDocument/2006/relationships/image" Target="../media/image106.svg"/><Relationship Id="rId12" Type="http://schemas.openxmlformats.org/officeDocument/2006/relationships/image" Target="../media/image109.png"/><Relationship Id="rId17" Type="http://schemas.openxmlformats.org/officeDocument/2006/relationships/image" Target="../media/image52.svg"/><Relationship Id="rId2" Type="http://schemas.openxmlformats.org/officeDocument/2006/relationships/image" Target="../media/image104.jpeg"/><Relationship Id="rId16" Type="http://schemas.openxmlformats.org/officeDocument/2006/relationships/image" Target="../media/image51.png"/><Relationship Id="rId20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svg"/><Relationship Id="rId5" Type="http://schemas.openxmlformats.org/officeDocument/2006/relationships/image" Target="../media/image6.svg"/><Relationship Id="rId15" Type="http://schemas.openxmlformats.org/officeDocument/2006/relationships/image" Target="../media/image112.svg"/><Relationship Id="rId10" Type="http://schemas.openxmlformats.org/officeDocument/2006/relationships/image" Target="../media/image107.png"/><Relationship Id="rId19" Type="http://schemas.openxmlformats.org/officeDocument/2006/relationships/image" Target="../media/image114.sv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12823">
            <a:off x="10370029" y="-374506"/>
            <a:ext cx="7059104" cy="6274760"/>
            <a:chOff x="0" y="0"/>
            <a:chExt cx="3291840" cy="2926080"/>
          </a:xfrm>
        </p:grpSpPr>
        <p:sp>
          <p:nvSpPr>
            <p:cNvPr id="3" name="Freeform 3"/>
            <p:cNvSpPr/>
            <p:nvPr/>
          </p:nvSpPr>
          <p:spPr>
            <a:xfrm>
              <a:off x="256794" y="418973"/>
              <a:ext cx="2982087" cy="1991106"/>
            </a:xfrm>
            <a:custGeom>
              <a:avLst/>
              <a:gdLst/>
              <a:ahLst/>
              <a:cxnLst/>
              <a:rect l="l" t="t" r="r" b="b"/>
              <a:pathLst>
                <a:path w="2982087" h="1991106">
                  <a:moveTo>
                    <a:pt x="2982087" y="1991106"/>
                  </a:moveTo>
                  <a:lnTo>
                    <a:pt x="0" y="1991106"/>
                  </a:lnTo>
                  <a:lnTo>
                    <a:pt x="0" y="0"/>
                  </a:lnTo>
                  <a:lnTo>
                    <a:pt x="2982087" y="0"/>
                  </a:lnTo>
                  <a:lnTo>
                    <a:pt x="2982087" y="1991106"/>
                  </a:lnTo>
                  <a:close/>
                </a:path>
              </a:pathLst>
            </a:custGeom>
            <a:blipFill>
              <a:blip r:embed="rId2"/>
              <a:stretch>
                <a:fillRect l="-8219" t="-4711" b="-1229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91840" cy="2926080"/>
            </a:xfrm>
            <a:custGeom>
              <a:avLst/>
              <a:gdLst/>
              <a:ahLst/>
              <a:cxnLst/>
              <a:rect l="l" t="t" r="r" b="b"/>
              <a:pathLst>
                <a:path w="3291840" h="2926080">
                  <a:moveTo>
                    <a:pt x="3291840" y="2926080"/>
                  </a:moveTo>
                  <a:lnTo>
                    <a:pt x="0" y="2926080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92608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92173">
            <a:off x="10138476" y="6533510"/>
            <a:ext cx="6853898" cy="3870642"/>
            <a:chOff x="0" y="0"/>
            <a:chExt cx="3578352" cy="2020824"/>
          </a:xfrm>
        </p:grpSpPr>
        <p:sp>
          <p:nvSpPr>
            <p:cNvPr id="6" name="Freeform 6"/>
            <p:cNvSpPr/>
            <p:nvPr/>
          </p:nvSpPr>
          <p:spPr>
            <a:xfrm>
              <a:off x="156591" y="17526"/>
              <a:ext cx="3247136" cy="1987423"/>
            </a:xfrm>
            <a:custGeom>
              <a:avLst/>
              <a:gdLst/>
              <a:ahLst/>
              <a:cxnLst/>
              <a:rect l="l" t="t" r="r" b="b"/>
              <a:pathLst>
                <a:path w="3247136" h="1987423">
                  <a:moveTo>
                    <a:pt x="3247136" y="1987423"/>
                  </a:moveTo>
                  <a:lnTo>
                    <a:pt x="0" y="1987423"/>
                  </a:lnTo>
                  <a:lnTo>
                    <a:pt x="0" y="0"/>
                  </a:lnTo>
                  <a:lnTo>
                    <a:pt x="3247136" y="0"/>
                  </a:lnTo>
                  <a:lnTo>
                    <a:pt x="3247136" y="1987423"/>
                  </a:lnTo>
                  <a:close/>
                </a:path>
              </a:pathLst>
            </a:custGeom>
            <a:blipFill>
              <a:blip r:embed="rId4"/>
              <a:stretch>
                <a:fillRect t="-13405" b="-1340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78352" cy="2020824"/>
            </a:xfrm>
            <a:custGeom>
              <a:avLst/>
              <a:gdLst/>
              <a:ahLst/>
              <a:cxnLst/>
              <a:rect l="l" t="t" r="r" b="b"/>
              <a:pathLst>
                <a:path w="3578352" h="2020824">
                  <a:moveTo>
                    <a:pt x="3578352" y="2020824"/>
                  </a:moveTo>
                  <a:lnTo>
                    <a:pt x="0" y="2020824"/>
                  </a:lnTo>
                  <a:lnTo>
                    <a:pt x="0" y="0"/>
                  </a:lnTo>
                  <a:lnTo>
                    <a:pt x="3578352" y="0"/>
                  </a:lnTo>
                  <a:lnTo>
                    <a:pt x="3578352" y="2020824"/>
                  </a:lnTo>
                  <a:close/>
                </a:path>
              </a:pathLst>
            </a:custGeom>
            <a:blipFill>
              <a:blip r:embed="rId5"/>
              <a:stretch>
                <a:fillRect t="-23" b="-23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14147" y="6590059"/>
            <a:ext cx="5316868" cy="15853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84510">
            <a:off x="2228214" y="8992804"/>
            <a:ext cx="1998629" cy="17587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517522" y="5681845"/>
            <a:ext cx="4764118" cy="21741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67657">
            <a:off x="8102819" y="863306"/>
            <a:ext cx="826364" cy="18253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792830" y="5018626"/>
            <a:ext cx="1302320" cy="13264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2594935">
            <a:off x="-766645" y="336676"/>
            <a:ext cx="3590689" cy="13840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8326070" y="8295215"/>
            <a:ext cx="1112169" cy="129049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8700" y="2618138"/>
            <a:ext cx="9634599" cy="4159029"/>
            <a:chOff x="0" y="0"/>
            <a:chExt cx="12846131" cy="554537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2846131" cy="441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99"/>
                </a:lnSpc>
              </a:pPr>
              <a:r>
                <a:rPr lang="en-US" sz="10916">
                  <a:solidFill>
                    <a:srgbClr val="000000"/>
                  </a:solidFill>
                  <a:ea typeface="Nanum Gothic Regular"/>
                </a:rPr>
                <a:t>내가 기르고</a:t>
              </a:r>
            </a:p>
            <a:p>
              <a:pPr>
                <a:lnSpc>
                  <a:spcPts val="13099"/>
                </a:lnSpc>
              </a:pPr>
              <a:r>
                <a:rPr lang="en-US" sz="10916">
                  <a:solidFill>
                    <a:srgbClr val="000000"/>
                  </a:solidFill>
                  <a:ea typeface="Nanum Gothic Regular"/>
                </a:rPr>
                <a:t>싶은 습관이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550223"/>
              <a:ext cx="12846131" cy="987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6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7911" y="1141007"/>
            <a:ext cx="596363" cy="6533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2892" y="2109576"/>
            <a:ext cx="8732152" cy="60331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4734">
            <a:off x="8557911" y="2360486"/>
            <a:ext cx="596363" cy="6533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7911" y="3579965"/>
            <a:ext cx="596363" cy="6533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16373">
            <a:off x="8557911" y="4799444"/>
            <a:ext cx="596363" cy="6533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7911" y="6018924"/>
            <a:ext cx="596363" cy="6533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61231">
            <a:off x="8557911" y="7238403"/>
            <a:ext cx="596363" cy="6533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57911" y="8457882"/>
            <a:ext cx="596363" cy="6533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t="10190" b="10190"/>
          <a:stretch>
            <a:fillRect/>
          </a:stretch>
        </p:blipFill>
        <p:spPr>
          <a:xfrm>
            <a:off x="718107" y="1908548"/>
            <a:ext cx="7170620" cy="57092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06423" y="3381375"/>
            <a:ext cx="6557928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6"/>
              </a:lnSpc>
            </a:pPr>
            <a:r>
              <a:rPr lang="en-US" sz="7680">
                <a:solidFill>
                  <a:srgbClr val="FFFFFF"/>
                </a:solidFill>
                <a:ea typeface="Nanum Gothic Regular"/>
              </a:rPr>
              <a:t>여기까지들어주셔서 감사합니다</a:t>
            </a:r>
            <a:r>
              <a:rPr lang="en-US" sz="7680">
                <a:solidFill>
                  <a:srgbClr val="FFFFFF"/>
                </a:solidFill>
                <a:latin typeface="Nanum Gothic Regular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882185" y="6691836"/>
            <a:ext cx="31871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28462" y="-1815809"/>
            <a:ext cx="249132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62676" y="1810065"/>
            <a:ext cx="12298075" cy="6917667"/>
            <a:chOff x="0" y="0"/>
            <a:chExt cx="5852160" cy="3291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0338" cy="2973324"/>
            </a:xfrm>
            <a:custGeom>
              <a:avLst/>
              <a:gdLst/>
              <a:ahLst/>
              <a:cxnLst/>
              <a:rect l="l" t="t" r="r" b="b"/>
              <a:pathLst>
                <a:path w="1180338" h="2973324">
                  <a:moveTo>
                    <a:pt x="1144143" y="0"/>
                  </a:moveTo>
                  <a:lnTo>
                    <a:pt x="1180338" y="2958973"/>
                  </a:lnTo>
                  <a:lnTo>
                    <a:pt x="0" y="2973324"/>
                  </a:lnTo>
                  <a:lnTo>
                    <a:pt x="0" y="0"/>
                  </a:lnTo>
                  <a:lnTo>
                    <a:pt x="1144143" y="0"/>
                  </a:lnTo>
                  <a:close/>
                </a:path>
              </a:pathLst>
            </a:custGeom>
            <a:blipFill>
              <a:blip r:embed="rId2"/>
              <a:stretch>
                <a:fillRect l="-10017" r="-253987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56843" y="0"/>
              <a:ext cx="2067560" cy="2958846"/>
            </a:xfrm>
            <a:custGeom>
              <a:avLst/>
              <a:gdLst/>
              <a:ahLst/>
              <a:cxnLst/>
              <a:rect l="l" t="t" r="r" b="b"/>
              <a:pathLst>
                <a:path w="2067560" h="2958846">
                  <a:moveTo>
                    <a:pt x="2067560" y="2933954"/>
                  </a:moveTo>
                  <a:lnTo>
                    <a:pt x="2067560" y="2933954"/>
                  </a:lnTo>
                  <a:lnTo>
                    <a:pt x="36195" y="2958846"/>
                  </a:lnTo>
                  <a:lnTo>
                    <a:pt x="36195" y="2958846"/>
                  </a:lnTo>
                  <a:lnTo>
                    <a:pt x="0" y="0"/>
                  </a:lnTo>
                  <a:lnTo>
                    <a:pt x="2031619" y="0"/>
                  </a:lnTo>
                  <a:lnTo>
                    <a:pt x="2067560" y="2933954"/>
                  </a:lnTo>
                  <a:close/>
                </a:path>
              </a:pathLst>
            </a:custGeom>
            <a:blipFill>
              <a:blip r:embed="rId3"/>
              <a:stretch>
                <a:fillRect l="-57526" r="-5752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99130" y="0"/>
              <a:ext cx="2059178" cy="2933827"/>
            </a:xfrm>
            <a:custGeom>
              <a:avLst/>
              <a:gdLst/>
              <a:ahLst/>
              <a:cxnLst/>
              <a:rect l="l" t="t" r="r" b="b"/>
              <a:pathLst>
                <a:path w="2059178" h="2933827">
                  <a:moveTo>
                    <a:pt x="2059178" y="2909062"/>
                  </a:moveTo>
                  <a:lnTo>
                    <a:pt x="35941" y="2933827"/>
                  </a:lnTo>
                  <a:lnTo>
                    <a:pt x="0" y="0"/>
                  </a:lnTo>
                  <a:lnTo>
                    <a:pt x="2023491" y="0"/>
                  </a:lnTo>
                  <a:lnTo>
                    <a:pt x="2059178" y="2909062"/>
                  </a:lnTo>
                  <a:close/>
                </a:path>
              </a:pathLst>
            </a:custGeom>
            <a:blipFill>
              <a:blip r:embed="rId4"/>
              <a:stretch>
                <a:fillRect l="-80214" r="-3349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235067" y="0"/>
              <a:ext cx="617093" cy="2908808"/>
            </a:xfrm>
            <a:custGeom>
              <a:avLst/>
              <a:gdLst/>
              <a:ahLst/>
              <a:cxnLst/>
              <a:rect l="l" t="t" r="r" b="b"/>
              <a:pathLst>
                <a:path w="617093" h="2908808">
                  <a:moveTo>
                    <a:pt x="617093" y="0"/>
                  </a:moveTo>
                  <a:lnTo>
                    <a:pt x="617093" y="140208"/>
                  </a:lnTo>
                  <a:lnTo>
                    <a:pt x="617093" y="2901696"/>
                  </a:lnTo>
                  <a:lnTo>
                    <a:pt x="35560" y="2908808"/>
                  </a:lnTo>
                  <a:lnTo>
                    <a:pt x="0" y="0"/>
                  </a:lnTo>
                  <a:lnTo>
                    <a:pt x="615442" y="0"/>
                  </a:lnTo>
                  <a:lnTo>
                    <a:pt x="617093" y="0"/>
                  </a:lnTo>
                  <a:close/>
                </a:path>
              </a:pathLst>
            </a:custGeom>
            <a:blipFill>
              <a:blip r:embed="rId2"/>
              <a:stretch>
                <a:fillRect l="-290569" r="-29056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52160" cy="3291840"/>
            </a:xfrm>
            <a:custGeom>
              <a:avLst/>
              <a:gdLst/>
              <a:ahLst/>
              <a:cxnLst/>
              <a:rect l="l" t="t" r="r" b="b"/>
              <a:pathLst>
                <a:path w="5852160" h="329184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64140" y="-31780"/>
            <a:ext cx="2262400" cy="25977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30097" y="6940833"/>
            <a:ext cx="2491324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411111" y="7893365"/>
            <a:ext cx="2742031" cy="3540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59373" y="1257382"/>
            <a:ext cx="3855197" cy="830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9"/>
              </a:lnSpc>
            </a:pPr>
            <a:r>
              <a:rPr lang="en-US" sz="6628">
                <a:solidFill>
                  <a:srgbClr val="FFFFFF"/>
                </a:solidFill>
                <a:ea typeface="Nanum Gothic Regular"/>
              </a:rPr>
              <a:t>올해는 꼭 하고 </a:t>
            </a:r>
          </a:p>
          <a:p>
            <a:pPr algn="ctr">
              <a:lnSpc>
                <a:spcPts val="9279"/>
              </a:lnSpc>
            </a:pPr>
            <a:r>
              <a:rPr lang="en-US" sz="6628">
                <a:solidFill>
                  <a:srgbClr val="FFFFFF"/>
                </a:solidFill>
                <a:ea typeface="Nanum Gothic Regular"/>
              </a:rPr>
              <a:t>싶은 일이 </a:t>
            </a:r>
            <a:r>
              <a:rPr lang="en-US" sz="6628">
                <a:solidFill>
                  <a:srgbClr val="EF422A"/>
                </a:solidFill>
                <a:ea typeface="Nanum Gothic Regular"/>
              </a:rPr>
              <a:t>한국어</a:t>
            </a:r>
            <a:r>
              <a:rPr lang="en-US" sz="6628">
                <a:solidFill>
                  <a:srgbClr val="FFFFFF"/>
                </a:solidFill>
                <a:latin typeface="Nanum Gothic Regular"/>
              </a:rPr>
              <a:t> 공부입니다 </a:t>
            </a:r>
          </a:p>
          <a:p>
            <a:pPr algn="ctr">
              <a:lnSpc>
                <a:spcPts val="9279"/>
              </a:lnSpc>
            </a:pPr>
            <a:endParaRPr lang="en-US" sz="6628">
              <a:solidFill>
                <a:srgbClr val="FFFFFF"/>
              </a:solidFill>
              <a:latin typeface="Nanum Gothic Regular"/>
            </a:endParaRPr>
          </a:p>
          <a:p>
            <a:pPr algn="ctr">
              <a:lnSpc>
                <a:spcPts val="10496"/>
              </a:lnSpc>
            </a:pPr>
            <a:endParaRPr lang="en-US" sz="6628">
              <a:solidFill>
                <a:srgbClr val="FFFFFF"/>
              </a:solidFill>
              <a:latin typeface="Nanum 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245" b="5158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76977">
            <a:off x="15011263" y="948792"/>
            <a:ext cx="1360509" cy="23238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192" y="725959"/>
            <a:ext cx="6422714" cy="60373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57592" y="7507340"/>
            <a:ext cx="587380" cy="10877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28338" y="4928776"/>
            <a:ext cx="7247397" cy="40058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76977">
            <a:off x="15745062" y="2592855"/>
            <a:ext cx="587380" cy="10877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85836" y="8595081"/>
            <a:ext cx="1302320" cy="13264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82185" y="6691836"/>
            <a:ext cx="3187100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-359110" y="-370165"/>
            <a:ext cx="71822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59707" y="2927955"/>
            <a:ext cx="6163684" cy="206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7"/>
              </a:lnSpc>
            </a:pPr>
            <a:r>
              <a:rPr lang="en-US" sz="5926">
                <a:solidFill>
                  <a:srgbClr val="FFFFFF"/>
                </a:solidFill>
                <a:ea typeface="Nanum Gothic Regular"/>
              </a:rPr>
              <a:t>한국어 실력을 </a:t>
            </a:r>
          </a:p>
          <a:p>
            <a:pPr algn="ctr">
              <a:lnSpc>
                <a:spcPts val="8297"/>
              </a:lnSpc>
            </a:pPr>
            <a:r>
              <a:rPr lang="en-US" sz="5926">
                <a:solidFill>
                  <a:srgbClr val="FFFFFF"/>
                </a:solidFill>
                <a:ea typeface="Nanum Gothic Regular"/>
              </a:rPr>
              <a:t>향상 시켜서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59295" y="5731521"/>
            <a:ext cx="5985483" cy="31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4"/>
              </a:lnSpc>
            </a:pPr>
            <a:r>
              <a:rPr lang="en-US" sz="4410">
                <a:solidFill>
                  <a:srgbClr val="FFFFFF"/>
                </a:solidFill>
                <a:ea typeface="Nanum Gothic Regular"/>
              </a:rPr>
              <a:t>한국 화장품과 패션에 </a:t>
            </a:r>
            <a:r>
              <a:rPr lang="en-US" sz="4410">
                <a:solidFill>
                  <a:srgbClr val="EF422A"/>
                </a:solidFill>
                <a:ea typeface="Nanum Gothic Regular"/>
              </a:rPr>
              <a:t>대한</a:t>
            </a:r>
            <a:r>
              <a:rPr lang="en-US" sz="4410">
                <a:solidFill>
                  <a:srgbClr val="FFFFFF"/>
                </a:solidFill>
                <a:latin typeface="Nanum Gothic Regular"/>
              </a:rPr>
              <a:t> 지식을 더 얻고 싶습니다</a:t>
            </a:r>
          </a:p>
          <a:p>
            <a:pPr algn="ctr">
              <a:lnSpc>
                <a:spcPts val="6328"/>
              </a:lnSpc>
            </a:pPr>
            <a:endParaRPr lang="en-US" sz="4410">
              <a:solidFill>
                <a:srgbClr val="FFFFFF"/>
              </a:solidFill>
              <a:latin typeface="Nanum Gothic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96398">
            <a:off x="5695347" y="3997404"/>
            <a:ext cx="13885055" cy="5897997"/>
            <a:chOff x="0" y="0"/>
            <a:chExt cx="4700016" cy="1996440"/>
          </a:xfrm>
        </p:grpSpPr>
        <p:sp>
          <p:nvSpPr>
            <p:cNvPr id="3" name="Freeform 3"/>
            <p:cNvSpPr/>
            <p:nvPr/>
          </p:nvSpPr>
          <p:spPr>
            <a:xfrm>
              <a:off x="146050" y="220980"/>
              <a:ext cx="2059178" cy="1640967"/>
            </a:xfrm>
            <a:custGeom>
              <a:avLst/>
              <a:gdLst/>
              <a:ahLst/>
              <a:cxnLst/>
              <a:rect l="l" t="t" r="r" b="b"/>
              <a:pathLst>
                <a:path w="2059178" h="1640967">
                  <a:moveTo>
                    <a:pt x="2059051" y="1640967"/>
                  </a:moveTo>
                  <a:lnTo>
                    <a:pt x="0" y="1640967"/>
                  </a:lnTo>
                  <a:lnTo>
                    <a:pt x="0" y="0"/>
                  </a:lnTo>
                  <a:lnTo>
                    <a:pt x="2059178" y="0"/>
                  </a:lnTo>
                  <a:lnTo>
                    <a:pt x="2059178" y="1640967"/>
                  </a:lnTo>
                  <a:close/>
                </a:path>
              </a:pathLst>
            </a:custGeom>
            <a:blipFill>
              <a:blip r:embed="rId2"/>
              <a:stretch>
                <a:fillRect l="-3161" r="-316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421382" y="245872"/>
              <a:ext cx="2052066" cy="1633855"/>
            </a:xfrm>
            <a:custGeom>
              <a:avLst/>
              <a:gdLst/>
              <a:ahLst/>
              <a:cxnLst/>
              <a:rect l="l" t="t" r="r" b="b"/>
              <a:pathLst>
                <a:path w="2052066" h="1633855">
                  <a:moveTo>
                    <a:pt x="2052066" y="1633855"/>
                  </a:moveTo>
                  <a:lnTo>
                    <a:pt x="0" y="1633855"/>
                  </a:lnTo>
                  <a:lnTo>
                    <a:pt x="0" y="0"/>
                  </a:lnTo>
                  <a:lnTo>
                    <a:pt x="2052066" y="0"/>
                  </a:lnTo>
                  <a:lnTo>
                    <a:pt x="2052066" y="1633855"/>
                  </a:lnTo>
                  <a:close/>
                </a:path>
              </a:pathLst>
            </a:custGeom>
            <a:blipFill>
              <a:blip r:embed="rId3"/>
              <a:stretch>
                <a:fillRect l="-3080" r="-308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00016" cy="1996440"/>
            </a:xfrm>
            <a:custGeom>
              <a:avLst/>
              <a:gdLst/>
              <a:ahLst/>
              <a:cxnLst/>
              <a:rect l="l" t="t" r="r" b="b"/>
              <a:pathLst>
                <a:path w="4700016" h="1996440">
                  <a:moveTo>
                    <a:pt x="4700016" y="1996440"/>
                  </a:moveTo>
                  <a:lnTo>
                    <a:pt x="0" y="1996440"/>
                  </a:lnTo>
                  <a:lnTo>
                    <a:pt x="0" y="0"/>
                  </a:lnTo>
                  <a:lnTo>
                    <a:pt x="4700016" y="0"/>
                  </a:lnTo>
                  <a:lnTo>
                    <a:pt x="4700016" y="1996440"/>
                  </a:lnTo>
                  <a:close/>
                </a:path>
              </a:pathLst>
            </a:custGeom>
            <a:blipFill>
              <a:blip r:embed="rId4"/>
              <a:stretch>
                <a:fillRect t="-26" b="-26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 flipV="1">
            <a:off x="1882659" y="5447698"/>
            <a:ext cx="3162303" cy="25815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15131" y="1649444"/>
            <a:ext cx="1323523" cy="14500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38289" y="8541099"/>
            <a:ext cx="2940212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5304" y="914400"/>
            <a:ext cx="11219825" cy="28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8"/>
              </a:lnSpc>
            </a:pPr>
            <a:r>
              <a:rPr lang="en-US" sz="5477">
                <a:solidFill>
                  <a:srgbClr val="000000"/>
                </a:solidFill>
                <a:ea typeface="Nanum Gothic Regular"/>
              </a:rPr>
              <a:t>왜냐하면 나의 브랜드를 가진 </a:t>
            </a:r>
            <a:r>
              <a:rPr lang="en-US" sz="5477">
                <a:solidFill>
                  <a:srgbClr val="EF422A"/>
                </a:solidFill>
                <a:ea typeface="Nanum Gothic Regular"/>
              </a:rPr>
              <a:t>성공한 여성이 </a:t>
            </a:r>
            <a:r>
              <a:rPr lang="en-US" sz="5477">
                <a:solidFill>
                  <a:srgbClr val="000000"/>
                </a:solidFill>
                <a:ea typeface="Nanum Gothic Regular"/>
              </a:rPr>
              <a:t>되고 싶기 때문입니다</a:t>
            </a:r>
          </a:p>
          <a:p>
            <a:pPr algn="ctr">
              <a:lnSpc>
                <a:spcPts val="7668"/>
              </a:lnSpc>
            </a:pPr>
            <a:endParaRPr lang="en-US" sz="5477">
              <a:solidFill>
                <a:srgbClr val="000000"/>
              </a:solidFill>
              <a:ea typeface="Nanum Gothic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328692">
            <a:off x="13445692" y="6963306"/>
            <a:ext cx="4560086" cy="3876073"/>
            <a:chOff x="0" y="0"/>
            <a:chExt cx="3291840" cy="2798064"/>
          </a:xfrm>
        </p:grpSpPr>
        <p:sp>
          <p:nvSpPr>
            <p:cNvPr id="3" name="Freeform 3"/>
            <p:cNvSpPr/>
            <p:nvPr/>
          </p:nvSpPr>
          <p:spPr>
            <a:xfrm>
              <a:off x="176530" y="92710"/>
              <a:ext cx="2948940" cy="2608580"/>
            </a:xfrm>
            <a:custGeom>
              <a:avLst/>
              <a:gdLst/>
              <a:ahLst/>
              <a:cxnLst/>
              <a:rect l="l" t="t" r="r" b="b"/>
              <a:pathLst>
                <a:path w="2948940" h="2608580">
                  <a:moveTo>
                    <a:pt x="2948940" y="2608580"/>
                  </a:moveTo>
                  <a:lnTo>
                    <a:pt x="0" y="2608580"/>
                  </a:lnTo>
                  <a:lnTo>
                    <a:pt x="0" y="0"/>
                  </a:lnTo>
                  <a:lnTo>
                    <a:pt x="2948940" y="0"/>
                  </a:lnTo>
                  <a:lnTo>
                    <a:pt x="2948940" y="2608580"/>
                  </a:lnTo>
                  <a:close/>
                </a:path>
              </a:pathLst>
            </a:custGeom>
            <a:blipFill>
              <a:blip r:embed="rId2"/>
              <a:stretch>
                <a:fillRect t="-6523" b="-652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91840" cy="2798064"/>
            </a:xfrm>
            <a:custGeom>
              <a:avLst/>
              <a:gdLst/>
              <a:ahLst/>
              <a:cxnLst/>
              <a:rect l="l" t="t" r="r" b="b"/>
              <a:pathLst>
                <a:path w="3291840" h="2798064">
                  <a:moveTo>
                    <a:pt x="3291840" y="2798064"/>
                  </a:moveTo>
                  <a:lnTo>
                    <a:pt x="0" y="2798064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79806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76281">
            <a:off x="-468591" y="527816"/>
            <a:ext cx="7301943" cy="6206652"/>
            <a:chOff x="0" y="0"/>
            <a:chExt cx="3291840" cy="2798064"/>
          </a:xfrm>
        </p:grpSpPr>
        <p:sp>
          <p:nvSpPr>
            <p:cNvPr id="6" name="Freeform 6"/>
            <p:cNvSpPr/>
            <p:nvPr/>
          </p:nvSpPr>
          <p:spPr>
            <a:xfrm>
              <a:off x="176530" y="92710"/>
              <a:ext cx="2948940" cy="2608580"/>
            </a:xfrm>
            <a:custGeom>
              <a:avLst/>
              <a:gdLst/>
              <a:ahLst/>
              <a:cxnLst/>
              <a:rect l="l" t="t" r="r" b="b"/>
              <a:pathLst>
                <a:path w="2948940" h="2608580">
                  <a:moveTo>
                    <a:pt x="2948940" y="2608580"/>
                  </a:moveTo>
                  <a:lnTo>
                    <a:pt x="0" y="2608580"/>
                  </a:lnTo>
                  <a:lnTo>
                    <a:pt x="0" y="0"/>
                  </a:lnTo>
                  <a:lnTo>
                    <a:pt x="2948940" y="0"/>
                  </a:lnTo>
                  <a:lnTo>
                    <a:pt x="2948940" y="2608580"/>
                  </a:lnTo>
                  <a:close/>
                </a:path>
              </a:pathLst>
            </a:custGeom>
            <a:blipFill>
              <a:blip r:embed="rId4"/>
              <a:stretch>
                <a:fillRect t="-6523" b="-652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291840" cy="2798064"/>
            </a:xfrm>
            <a:custGeom>
              <a:avLst/>
              <a:gdLst/>
              <a:ahLst/>
              <a:cxnLst/>
              <a:rect l="l" t="t" r="r" b="b"/>
              <a:pathLst>
                <a:path w="3291840" h="2798064">
                  <a:moveTo>
                    <a:pt x="3291840" y="2798064"/>
                  </a:moveTo>
                  <a:lnTo>
                    <a:pt x="0" y="2798064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79806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92825">
            <a:off x="4617392" y="5999507"/>
            <a:ext cx="2619483" cy="23289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156538" y="9966852"/>
            <a:ext cx="7315200" cy="7847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9883" y="9258300"/>
            <a:ext cx="677634" cy="141710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418499" y="1163967"/>
            <a:ext cx="11430000" cy="5348397"/>
            <a:chOff x="0" y="7056"/>
            <a:chExt cx="14409893" cy="71311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056"/>
              <a:ext cx="14409893" cy="1630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7200" dirty="0" err="1">
                  <a:solidFill>
                    <a:srgbClr val="EF422A"/>
                  </a:solidFill>
                  <a:ea typeface="Nanum Gothic Regular"/>
                </a:rPr>
                <a:t>성공한</a:t>
              </a:r>
              <a:r>
                <a:rPr lang="en-US" sz="7200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7200" dirty="0" err="1">
                  <a:solidFill>
                    <a:srgbClr val="000000"/>
                  </a:solidFill>
                  <a:latin typeface="Nanum Gothic Regular"/>
                </a:rPr>
                <a:t>사람들의</a:t>
              </a:r>
              <a:r>
                <a:rPr lang="en-US" sz="7200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7200" dirty="0" err="1">
                  <a:solidFill>
                    <a:srgbClr val="000000"/>
                  </a:solidFill>
                  <a:latin typeface="Nanum Gothic Regular"/>
                </a:rPr>
                <a:t>습</a:t>
              </a:r>
              <a:r>
                <a:rPr lang="ko-KR" altLang="en-US" sz="7200" dirty="0">
                  <a:solidFill>
                    <a:srgbClr val="000000"/>
                  </a:solidFill>
                  <a:latin typeface="Nanum Gothic Regular"/>
                </a:rPr>
                <a:t>관</a:t>
              </a:r>
              <a:r>
                <a:rPr lang="en-US" sz="7200" dirty="0" err="1">
                  <a:solidFill>
                    <a:srgbClr val="000000"/>
                  </a:solidFill>
                  <a:latin typeface="Nanum Gothic Regular"/>
                </a:rPr>
                <a:t>을</a:t>
              </a:r>
              <a:r>
                <a:rPr lang="en-US" sz="7200" dirty="0">
                  <a:solidFill>
                    <a:srgbClr val="000000"/>
                  </a:solidFill>
                  <a:latin typeface="Nanum Gothic Regular"/>
                </a:rPr>
                <a:t>:-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25851"/>
              <a:ext cx="12958434" cy="4712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*</a:t>
              </a:r>
              <a:r>
                <a:rPr lang="ko-KR" alt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포기하지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않고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인내하는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것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,</a:t>
              </a:r>
            </a:p>
            <a:p>
              <a:pPr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*</a:t>
              </a:r>
              <a:r>
                <a:rPr lang="ko-KR" alt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실수로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부터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배우는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것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, </a:t>
              </a:r>
            </a:p>
            <a:p>
              <a:pPr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*</a:t>
              </a:r>
              <a:r>
                <a:rPr lang="ko-KR" alt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그리고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많은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실패를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통해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성공에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이르게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된다는</a:t>
              </a:r>
              <a:r>
                <a:rPr lang="en-US" sz="3999" dirty="0">
                  <a:solidFill>
                    <a:srgbClr val="000000"/>
                  </a:solidFill>
                  <a:latin typeface="Nanum Gothic Regular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Nanum Gothic Regular"/>
                </a:rPr>
                <a:t>것입니다</a:t>
              </a:r>
              <a:endParaRPr lang="en-US" sz="3999" dirty="0">
                <a:solidFill>
                  <a:srgbClr val="000000"/>
                </a:solidFill>
                <a:latin typeface="Nanum Gothic Regular"/>
              </a:endParaRPr>
            </a:p>
            <a:p>
              <a:pPr>
                <a:lnSpc>
                  <a:spcPts val="5599"/>
                </a:lnSpc>
              </a:pPr>
              <a:endParaRPr lang="en-US" sz="3999" dirty="0">
                <a:solidFill>
                  <a:srgbClr val="000000"/>
                </a:solidFill>
                <a:latin typeface="Nanum Gothic Regular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4572725">
            <a:off x="14331514" y="1276058"/>
            <a:ext cx="675334" cy="28571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3668" y="705031"/>
            <a:ext cx="11249155" cy="6327650"/>
            <a:chOff x="0" y="0"/>
            <a:chExt cx="5852160" cy="3291840"/>
          </a:xfrm>
        </p:grpSpPr>
        <p:sp>
          <p:nvSpPr>
            <p:cNvPr id="3" name="Freeform 3"/>
            <p:cNvSpPr/>
            <p:nvPr/>
          </p:nvSpPr>
          <p:spPr>
            <a:xfrm>
              <a:off x="0" y="159893"/>
              <a:ext cx="1393317" cy="2970022"/>
            </a:xfrm>
            <a:custGeom>
              <a:avLst/>
              <a:gdLst/>
              <a:ahLst/>
              <a:cxnLst/>
              <a:rect l="l" t="t" r="r" b="b"/>
              <a:pathLst>
                <a:path w="1393317" h="2970022">
                  <a:moveTo>
                    <a:pt x="0" y="0"/>
                  </a:moveTo>
                  <a:lnTo>
                    <a:pt x="1393317" y="0"/>
                  </a:lnTo>
                  <a:lnTo>
                    <a:pt x="1393317" y="2970022"/>
                  </a:lnTo>
                  <a:lnTo>
                    <a:pt x="0" y="297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2533" r="-14253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28394" y="159893"/>
              <a:ext cx="2615565" cy="2970022"/>
            </a:xfrm>
            <a:custGeom>
              <a:avLst/>
              <a:gdLst/>
              <a:ahLst/>
              <a:cxnLst/>
              <a:rect l="l" t="t" r="r" b="b"/>
              <a:pathLst>
                <a:path w="2615565" h="2970022">
                  <a:moveTo>
                    <a:pt x="2615565" y="2970022"/>
                  </a:moveTo>
                  <a:lnTo>
                    <a:pt x="0" y="2970022"/>
                  </a:lnTo>
                  <a:lnTo>
                    <a:pt x="0" y="0"/>
                  </a:lnTo>
                  <a:lnTo>
                    <a:pt x="2615565" y="0"/>
                  </a:lnTo>
                  <a:lnTo>
                    <a:pt x="2615565" y="2970022"/>
                  </a:lnTo>
                  <a:close/>
                </a:path>
              </a:pathLst>
            </a:custGeom>
            <a:blipFill>
              <a:blip r:embed="rId3"/>
              <a:stretch>
                <a:fillRect l="-38338" r="-3833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449572" y="159893"/>
              <a:ext cx="1402588" cy="2970022"/>
            </a:xfrm>
            <a:custGeom>
              <a:avLst/>
              <a:gdLst/>
              <a:ahLst/>
              <a:cxnLst/>
              <a:rect l="l" t="t" r="r" b="b"/>
              <a:pathLst>
                <a:path w="1402588" h="2970022">
                  <a:moveTo>
                    <a:pt x="1402588" y="2970022"/>
                  </a:moveTo>
                  <a:lnTo>
                    <a:pt x="0" y="2970022"/>
                  </a:lnTo>
                  <a:lnTo>
                    <a:pt x="0" y="0"/>
                  </a:lnTo>
                  <a:lnTo>
                    <a:pt x="1402588" y="0"/>
                  </a:lnTo>
                  <a:lnTo>
                    <a:pt x="1402588" y="2970022"/>
                  </a:lnTo>
                  <a:close/>
                </a:path>
              </a:pathLst>
            </a:custGeom>
            <a:blipFill>
              <a:blip r:embed="rId4"/>
              <a:stretch>
                <a:fillRect l="-31682" r="-3168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52160" cy="3291840"/>
            </a:xfrm>
            <a:custGeom>
              <a:avLst/>
              <a:gdLst/>
              <a:ahLst/>
              <a:cxnLst/>
              <a:rect l="l" t="t" r="r" b="b"/>
              <a:pathLst>
                <a:path w="5852160" h="329184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815093" y="-1797333"/>
            <a:ext cx="4377447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26255" y="6409869"/>
            <a:ext cx="3109911" cy="26575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86678" y="84432"/>
            <a:ext cx="3847018" cy="188853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653656" y="7381634"/>
            <a:ext cx="16213829" cy="3085886"/>
            <a:chOff x="0" y="0"/>
            <a:chExt cx="21618439" cy="411451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35612"/>
              <a:ext cx="21618439" cy="2099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1"/>
                </a:lnSpc>
              </a:pPr>
              <a:r>
                <a:rPr lang="en-US" sz="4572">
                  <a:solidFill>
                    <a:srgbClr val="FFFFFF"/>
                  </a:solidFill>
                  <a:ea typeface="Nanum Gothic Regular"/>
                </a:rPr>
                <a:t>제가 좋아하는 성공한 사람은 사우디아라비아의 왕세자 </a:t>
              </a:r>
            </a:p>
            <a:p>
              <a:pPr algn="ctr">
                <a:lnSpc>
                  <a:spcPts val="6401"/>
                </a:lnSpc>
              </a:pPr>
              <a:r>
                <a:rPr lang="en-US" sz="4572">
                  <a:solidFill>
                    <a:srgbClr val="FFFFFF"/>
                  </a:solidFill>
                  <a:latin typeface="Nanum Gothic Regular"/>
                </a:rPr>
                <a:t>'</a:t>
              </a:r>
              <a:r>
                <a:rPr lang="en-US" sz="4572">
                  <a:solidFill>
                    <a:srgbClr val="EF422A"/>
                  </a:solidFill>
                  <a:ea typeface="Nanum Gothic Regular"/>
                </a:rPr>
                <a:t>무함드 빈살라만</a:t>
              </a:r>
              <a:r>
                <a:rPr lang="en-US" sz="4572">
                  <a:solidFill>
                    <a:srgbClr val="FFFFFF"/>
                  </a:solidFill>
                  <a:latin typeface="Nanum Gothic Regular"/>
                </a:rPr>
                <a:t>'입니다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31986"/>
              <a:ext cx="21618439" cy="2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8"/>
                </a:lnSpc>
              </a:pPr>
              <a:r>
                <a:rPr lang="en-US" sz="3034">
                  <a:solidFill>
                    <a:srgbClr val="FFFFFF"/>
                  </a:solidFill>
                  <a:ea typeface="Nanum Gothic Regular"/>
                </a:rPr>
                <a:t>가족이 가장 중요하다는 것을 자녀들에게도 알려주기 위해 </a:t>
              </a:r>
              <a:r>
                <a:rPr lang="en-US" sz="3034">
                  <a:solidFill>
                    <a:srgbClr val="EF422A"/>
                  </a:solidFill>
                  <a:ea typeface="Nanum Gothic Regular"/>
                </a:rPr>
                <a:t>아침식사를</a:t>
              </a:r>
              <a:r>
                <a:rPr lang="en-US" sz="3034">
                  <a:solidFill>
                    <a:srgbClr val="FFFFFF"/>
                  </a:solidFill>
                  <a:latin typeface="Nanum Gothic Regular"/>
                </a:rPr>
                <a:t> 거르지 않는데 그것은 매우 </a:t>
              </a:r>
              <a:r>
                <a:rPr lang="en-US" sz="3034">
                  <a:solidFill>
                    <a:srgbClr val="EF422A"/>
                  </a:solidFill>
                  <a:ea typeface="Nanum Gothic Regular"/>
                </a:rPr>
                <a:t>중요한</a:t>
              </a:r>
              <a:r>
                <a:rPr lang="en-US" sz="3034">
                  <a:solidFill>
                    <a:srgbClr val="FFFFFF"/>
                  </a:solidFill>
                  <a:latin typeface="Nanum Gothic Regular"/>
                </a:rPr>
                <a:t> 덕목이라고 생각합니다.</a:t>
              </a:r>
            </a:p>
            <a:p>
              <a:pPr algn="ctr">
                <a:lnSpc>
                  <a:spcPts val="4248"/>
                </a:lnSpc>
              </a:pPr>
              <a:endParaRPr lang="en-US" sz="3034">
                <a:solidFill>
                  <a:srgbClr val="FFFFFF"/>
                </a:solidFill>
                <a:latin typeface="Nanum Gothic Regular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43583" y="2667605"/>
            <a:ext cx="3394013" cy="10120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6090739" cy="58138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52858" y="2127932"/>
            <a:ext cx="2517855" cy="25178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51575" y="2127932"/>
            <a:ext cx="8307725" cy="5739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07123" flipH="1">
            <a:off x="1330121" y="6302074"/>
            <a:ext cx="2110219" cy="17227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673603">
            <a:off x="16668265" y="7200900"/>
            <a:ext cx="118207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616260" y="-2567827"/>
            <a:ext cx="31871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19795" y="8090394"/>
            <a:ext cx="1755416" cy="20156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236568" y="1401464"/>
            <a:ext cx="1306290" cy="17827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4038711">
            <a:off x="4230880" y="6266055"/>
            <a:ext cx="2973525" cy="461306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23209" y="1389469"/>
            <a:ext cx="6846663" cy="5097147"/>
            <a:chOff x="0" y="0"/>
            <a:chExt cx="2481072" cy="1847088"/>
          </a:xfrm>
        </p:grpSpPr>
        <p:sp>
          <p:nvSpPr>
            <p:cNvPr id="12" name="Freeform 12"/>
            <p:cNvSpPr/>
            <p:nvPr/>
          </p:nvSpPr>
          <p:spPr>
            <a:xfrm>
              <a:off x="96139" y="58166"/>
              <a:ext cx="2301367" cy="1709928"/>
            </a:xfrm>
            <a:custGeom>
              <a:avLst/>
              <a:gdLst/>
              <a:ahLst/>
              <a:cxnLst/>
              <a:rect l="l" t="t" r="r" b="b"/>
              <a:pathLst>
                <a:path w="2301367" h="1709928">
                  <a:moveTo>
                    <a:pt x="2301240" y="1709928"/>
                  </a:moveTo>
                  <a:lnTo>
                    <a:pt x="0" y="1709928"/>
                  </a:lnTo>
                  <a:lnTo>
                    <a:pt x="0" y="0"/>
                  </a:lnTo>
                  <a:lnTo>
                    <a:pt x="2301367" y="0"/>
                  </a:lnTo>
                  <a:lnTo>
                    <a:pt x="2301367" y="1709928"/>
                  </a:lnTo>
                  <a:close/>
                </a:path>
              </a:pathLst>
            </a:custGeom>
            <a:blipFill>
              <a:blip r:embed="rId20"/>
              <a:stretch>
                <a:fillRect l="-5725" r="-572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481072" cy="1847088"/>
            </a:xfrm>
            <a:custGeom>
              <a:avLst/>
              <a:gdLst/>
              <a:ahLst/>
              <a:cxnLst/>
              <a:rect l="l" t="t" r="r" b="b"/>
              <a:pathLst>
                <a:path w="2481072" h="1847088">
                  <a:moveTo>
                    <a:pt x="2481072" y="1847088"/>
                  </a:moveTo>
                  <a:lnTo>
                    <a:pt x="0" y="1847088"/>
                  </a:lnTo>
                  <a:lnTo>
                    <a:pt x="0" y="0"/>
                  </a:lnTo>
                  <a:lnTo>
                    <a:pt x="2481072" y="0"/>
                  </a:lnTo>
                  <a:lnTo>
                    <a:pt x="2481072" y="1847088"/>
                  </a:lnTo>
                  <a:close/>
                </a:path>
              </a:pathLst>
            </a:custGeom>
            <a:blipFill>
              <a:blip r:embed="rId21"/>
              <a:stretch>
                <a:fillRect t="-35" b="-3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03360" y="2430893"/>
            <a:ext cx="6356902" cy="4732534"/>
            <a:chOff x="0" y="0"/>
            <a:chExt cx="2481072" cy="1847088"/>
          </a:xfrm>
        </p:grpSpPr>
        <p:sp>
          <p:nvSpPr>
            <p:cNvPr id="15" name="Freeform 15"/>
            <p:cNvSpPr/>
            <p:nvPr/>
          </p:nvSpPr>
          <p:spPr>
            <a:xfrm>
              <a:off x="96139" y="58166"/>
              <a:ext cx="2301367" cy="1709928"/>
            </a:xfrm>
            <a:custGeom>
              <a:avLst/>
              <a:gdLst/>
              <a:ahLst/>
              <a:cxnLst/>
              <a:rect l="l" t="t" r="r" b="b"/>
              <a:pathLst>
                <a:path w="2301367" h="1709928">
                  <a:moveTo>
                    <a:pt x="2301240" y="1709928"/>
                  </a:moveTo>
                  <a:lnTo>
                    <a:pt x="0" y="1709928"/>
                  </a:lnTo>
                  <a:lnTo>
                    <a:pt x="0" y="0"/>
                  </a:lnTo>
                  <a:lnTo>
                    <a:pt x="2301367" y="0"/>
                  </a:lnTo>
                  <a:lnTo>
                    <a:pt x="2301367" y="1709928"/>
                  </a:lnTo>
                  <a:close/>
                </a:path>
              </a:pathLst>
            </a:custGeom>
            <a:blipFill>
              <a:blip r:embed="rId22"/>
              <a:stretch>
                <a:fillRect l="-5666" r="-566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481072" cy="1847088"/>
            </a:xfrm>
            <a:custGeom>
              <a:avLst/>
              <a:gdLst/>
              <a:ahLst/>
              <a:cxnLst/>
              <a:rect l="l" t="t" r="r" b="b"/>
              <a:pathLst>
                <a:path w="2481072" h="1847088">
                  <a:moveTo>
                    <a:pt x="2481072" y="1847088"/>
                  </a:moveTo>
                  <a:lnTo>
                    <a:pt x="0" y="1847088"/>
                  </a:lnTo>
                  <a:lnTo>
                    <a:pt x="0" y="0"/>
                  </a:lnTo>
                  <a:lnTo>
                    <a:pt x="2481072" y="0"/>
                  </a:lnTo>
                  <a:lnTo>
                    <a:pt x="2481072" y="1847088"/>
                  </a:lnTo>
                  <a:close/>
                </a:path>
              </a:pathLst>
            </a:custGeom>
            <a:blipFill>
              <a:blip r:embed="rId21"/>
              <a:stretch>
                <a:fillRect t="-35" b="-3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951902" y="7810664"/>
            <a:ext cx="3531481" cy="17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FFFFFF"/>
                </a:solidFill>
                <a:ea typeface="Nanum Gothic Regular"/>
              </a:rPr>
              <a:t>아침식사를 서두르지 말고 </a:t>
            </a:r>
          </a:p>
          <a:p>
            <a:pPr algn="ctr">
              <a:lnSpc>
                <a:spcPts val="4029"/>
              </a:lnSpc>
            </a:pPr>
            <a:endParaRPr lang="en-US" sz="3799">
              <a:solidFill>
                <a:srgbClr val="FFFFFF"/>
              </a:solidFill>
              <a:ea typeface="Nanum Gothic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3130" y="3319175"/>
            <a:ext cx="10516640" cy="5939125"/>
            <a:chOff x="0" y="0"/>
            <a:chExt cx="3578352" cy="2020824"/>
          </a:xfrm>
        </p:grpSpPr>
        <p:sp>
          <p:nvSpPr>
            <p:cNvPr id="3" name="Freeform 3"/>
            <p:cNvSpPr/>
            <p:nvPr/>
          </p:nvSpPr>
          <p:spPr>
            <a:xfrm>
              <a:off x="156591" y="17526"/>
              <a:ext cx="3247136" cy="1987423"/>
            </a:xfrm>
            <a:custGeom>
              <a:avLst/>
              <a:gdLst/>
              <a:ahLst/>
              <a:cxnLst/>
              <a:rect l="l" t="t" r="r" b="b"/>
              <a:pathLst>
                <a:path w="3247136" h="1987423">
                  <a:moveTo>
                    <a:pt x="3247136" y="1987423"/>
                  </a:moveTo>
                  <a:lnTo>
                    <a:pt x="0" y="1987423"/>
                  </a:lnTo>
                  <a:lnTo>
                    <a:pt x="0" y="0"/>
                  </a:lnTo>
                  <a:lnTo>
                    <a:pt x="3247136" y="0"/>
                  </a:lnTo>
                  <a:lnTo>
                    <a:pt x="3247136" y="1987423"/>
                  </a:lnTo>
                  <a:close/>
                </a:path>
              </a:pathLst>
            </a:custGeom>
            <a:blipFill>
              <a:blip r:embed="rId2"/>
              <a:stretch>
                <a:fillRect l="-1165" t="-1480" r="-1299" b="-3919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78352" cy="2020824"/>
            </a:xfrm>
            <a:custGeom>
              <a:avLst/>
              <a:gdLst/>
              <a:ahLst/>
              <a:cxnLst/>
              <a:rect l="l" t="t" r="r" b="b"/>
              <a:pathLst>
                <a:path w="3578352" h="2020824">
                  <a:moveTo>
                    <a:pt x="3578352" y="2020824"/>
                  </a:moveTo>
                  <a:lnTo>
                    <a:pt x="0" y="2020824"/>
                  </a:lnTo>
                  <a:lnTo>
                    <a:pt x="0" y="0"/>
                  </a:lnTo>
                  <a:lnTo>
                    <a:pt x="3578352" y="0"/>
                  </a:lnTo>
                  <a:lnTo>
                    <a:pt x="3578352" y="2020824"/>
                  </a:lnTo>
                  <a:close/>
                </a:path>
              </a:pathLst>
            </a:custGeom>
            <a:blipFill>
              <a:blip r:embed="rId3"/>
              <a:stretch>
                <a:fillRect t="-23" b="-2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45706" y="7294328"/>
            <a:ext cx="2475853" cy="281929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93983" y="-243519"/>
            <a:ext cx="7315200" cy="17955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76278" y="1272482"/>
            <a:ext cx="6898793" cy="634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5193">
                <a:solidFill>
                  <a:srgbClr val="EF422A"/>
                </a:solidFill>
                <a:ea typeface="Nanum Gothic Regular"/>
              </a:rPr>
              <a:t>드라마를 보는</a:t>
            </a:r>
            <a:r>
              <a:rPr lang="en-US" sz="5193">
                <a:solidFill>
                  <a:srgbClr val="000000"/>
                </a:solidFill>
                <a:latin typeface="Nanum Gothic Regular"/>
              </a:rPr>
              <a:t> 것인데 이를 통해 다양한 문화와 예술을 접할 수 있고 </a:t>
            </a:r>
          </a:p>
          <a:p>
            <a:pPr algn="ctr">
              <a:lnSpc>
                <a:spcPts val="6231"/>
              </a:lnSpc>
            </a:pPr>
            <a:r>
              <a:rPr lang="en-US" sz="5193">
                <a:solidFill>
                  <a:srgbClr val="000000"/>
                </a:solidFill>
                <a:ea typeface="Nanum Gothic Regular"/>
              </a:rPr>
              <a:t>정서적 휴식을 통해 </a:t>
            </a:r>
          </a:p>
          <a:p>
            <a:pPr algn="ctr">
              <a:lnSpc>
                <a:spcPts val="6231"/>
              </a:lnSpc>
            </a:pPr>
            <a:r>
              <a:rPr lang="en-US" sz="5193">
                <a:solidFill>
                  <a:srgbClr val="000000"/>
                </a:solidFill>
                <a:ea typeface="Nanum Gothic Regular"/>
              </a:rPr>
              <a:t>더욱 효과적인 </a:t>
            </a:r>
          </a:p>
          <a:p>
            <a:pPr algn="ctr">
              <a:lnSpc>
                <a:spcPts val="6231"/>
              </a:lnSpc>
            </a:pPr>
            <a:r>
              <a:rPr lang="en-US" sz="5193">
                <a:solidFill>
                  <a:srgbClr val="000000"/>
                </a:solidFill>
                <a:ea typeface="Nanum Gothic Regular"/>
              </a:rPr>
              <a:t>국정활동을 할 수 있다고 합니다.</a:t>
            </a:r>
          </a:p>
          <a:p>
            <a:pPr algn="ctr">
              <a:lnSpc>
                <a:spcPts val="6231"/>
              </a:lnSpc>
            </a:pPr>
            <a:endParaRPr lang="en-US" sz="5193">
              <a:solidFill>
                <a:srgbClr val="000000"/>
              </a:solidFill>
              <a:ea typeface="Nanum Gothic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100185" flipH="1">
            <a:off x="1316179" y="469041"/>
            <a:ext cx="1424822" cy="31097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850006">
            <a:off x="11876941" y="5831318"/>
            <a:ext cx="26858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461910">
            <a:off x="11529869" y="-127796"/>
            <a:ext cx="6356902" cy="4732534"/>
            <a:chOff x="0" y="0"/>
            <a:chExt cx="2481072" cy="1847088"/>
          </a:xfrm>
        </p:grpSpPr>
        <p:sp>
          <p:nvSpPr>
            <p:cNvPr id="3" name="Freeform 3"/>
            <p:cNvSpPr/>
            <p:nvPr/>
          </p:nvSpPr>
          <p:spPr>
            <a:xfrm>
              <a:off x="96139" y="58166"/>
              <a:ext cx="2301367" cy="1709928"/>
            </a:xfrm>
            <a:custGeom>
              <a:avLst/>
              <a:gdLst/>
              <a:ahLst/>
              <a:cxnLst/>
              <a:rect l="l" t="t" r="r" b="b"/>
              <a:pathLst>
                <a:path w="2301367" h="1709928">
                  <a:moveTo>
                    <a:pt x="2301240" y="1709928"/>
                  </a:moveTo>
                  <a:lnTo>
                    <a:pt x="0" y="1709928"/>
                  </a:lnTo>
                  <a:lnTo>
                    <a:pt x="0" y="0"/>
                  </a:lnTo>
                  <a:lnTo>
                    <a:pt x="2301367" y="0"/>
                  </a:lnTo>
                  <a:lnTo>
                    <a:pt x="2301367" y="1709928"/>
                  </a:lnTo>
                  <a:close/>
                </a:path>
              </a:pathLst>
            </a:custGeom>
            <a:blipFill>
              <a:blip r:embed="rId2"/>
              <a:stretch>
                <a:fillRect l="-2817" r="-2817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81072" cy="1847088"/>
            </a:xfrm>
            <a:custGeom>
              <a:avLst/>
              <a:gdLst/>
              <a:ahLst/>
              <a:cxnLst/>
              <a:rect l="l" t="t" r="r" b="b"/>
              <a:pathLst>
                <a:path w="2481072" h="1847088">
                  <a:moveTo>
                    <a:pt x="2481072" y="1847088"/>
                  </a:moveTo>
                  <a:lnTo>
                    <a:pt x="0" y="1847088"/>
                  </a:lnTo>
                  <a:lnTo>
                    <a:pt x="0" y="0"/>
                  </a:lnTo>
                  <a:lnTo>
                    <a:pt x="2481072" y="0"/>
                  </a:lnTo>
                  <a:lnTo>
                    <a:pt x="2481072" y="1847088"/>
                  </a:lnTo>
                  <a:close/>
                </a:path>
              </a:pathLst>
            </a:custGeom>
            <a:blipFill>
              <a:blip r:embed="rId3"/>
              <a:stretch>
                <a:fillRect t="-35" b="-3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783342" y="5205470"/>
            <a:ext cx="8197843" cy="405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5343">
                <a:solidFill>
                  <a:srgbClr val="000000"/>
                </a:solidFill>
                <a:ea typeface="Nanum Gothic Regular"/>
              </a:rPr>
              <a:t>생활과 업무의 스트레스를</a:t>
            </a:r>
          </a:p>
          <a:p>
            <a:pPr algn="ctr">
              <a:lnSpc>
                <a:spcPts val="6412"/>
              </a:lnSpc>
            </a:pPr>
            <a:r>
              <a:rPr lang="en-US" sz="5343">
                <a:solidFill>
                  <a:srgbClr val="000000"/>
                </a:solidFill>
                <a:latin typeface="Nanum Gothic Regular"/>
              </a:rPr>
              <a:t> 해소하려고 </a:t>
            </a:r>
            <a:r>
              <a:rPr lang="en-US" sz="5343">
                <a:solidFill>
                  <a:srgbClr val="EF422A"/>
                </a:solidFill>
                <a:ea typeface="Nanum Gothic Regular"/>
              </a:rPr>
              <a:t>다리를</a:t>
            </a:r>
            <a:r>
              <a:rPr lang="en-US" sz="5343">
                <a:solidFill>
                  <a:srgbClr val="000000"/>
                </a:solidFill>
                <a:latin typeface="Nanum Gothic Regular"/>
              </a:rPr>
              <a:t> </a:t>
            </a:r>
            <a:r>
              <a:rPr lang="en-US" sz="5343">
                <a:solidFill>
                  <a:srgbClr val="EF422A"/>
                </a:solidFill>
                <a:ea typeface="Nanum Gothic Regular"/>
              </a:rPr>
              <a:t>떨거나</a:t>
            </a:r>
            <a:r>
              <a:rPr lang="en-US" sz="5343">
                <a:solidFill>
                  <a:srgbClr val="000000"/>
                </a:solidFill>
                <a:latin typeface="Nanum Gothic Regular"/>
              </a:rPr>
              <a:t> </a:t>
            </a:r>
            <a:r>
              <a:rPr lang="en-US" sz="5343">
                <a:solidFill>
                  <a:srgbClr val="EF422A"/>
                </a:solidFill>
                <a:ea typeface="Nanum Gothic Regular"/>
              </a:rPr>
              <a:t>머리를 만지는</a:t>
            </a:r>
            <a:r>
              <a:rPr lang="en-US" sz="5343">
                <a:solidFill>
                  <a:srgbClr val="000000"/>
                </a:solidFill>
                <a:latin typeface="Nanum Gothic Regular"/>
              </a:rPr>
              <a:t> 대신 좋은 </a:t>
            </a:r>
            <a:r>
              <a:rPr lang="en-US" sz="5343">
                <a:solidFill>
                  <a:srgbClr val="EF422A"/>
                </a:solidFill>
                <a:ea typeface="Nanum Gothic Regular"/>
              </a:rPr>
              <a:t>습관을 기르고 </a:t>
            </a:r>
            <a:r>
              <a:rPr lang="en-US" sz="5343">
                <a:solidFill>
                  <a:srgbClr val="000000"/>
                </a:solidFill>
                <a:ea typeface="Nanum Gothic Regular"/>
              </a:rPr>
              <a:t>싶습니다. </a:t>
            </a:r>
          </a:p>
          <a:p>
            <a:pPr algn="ctr">
              <a:lnSpc>
                <a:spcPts val="6412"/>
              </a:lnSpc>
            </a:pPr>
            <a:endParaRPr lang="en-US" sz="5343">
              <a:solidFill>
                <a:srgbClr val="000000"/>
              </a:solidFill>
              <a:ea typeface="Nanum Gothic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2304">
            <a:off x="5829219" y="816826"/>
            <a:ext cx="3908245" cy="11653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12873" y="9347622"/>
            <a:ext cx="5094060" cy="11855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08923" y="627816"/>
            <a:ext cx="1630393" cy="14347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597539" y="7725923"/>
            <a:ext cx="1323523" cy="14500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261081" y="3649527"/>
            <a:ext cx="3028151" cy="124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120244">
            <a:off x="221795" y="6146513"/>
            <a:ext cx="719126" cy="15038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-1470106" y="-149303"/>
            <a:ext cx="2940212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08494" y="7399332"/>
            <a:ext cx="961612" cy="979419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 rot="-156488">
            <a:off x="1158595" y="2560846"/>
            <a:ext cx="6357299" cy="7585439"/>
            <a:chOff x="0" y="0"/>
            <a:chExt cx="3727450" cy="4447540"/>
          </a:xfrm>
        </p:grpSpPr>
        <p:sp>
          <p:nvSpPr>
            <p:cNvPr id="15" name="Freeform 15"/>
            <p:cNvSpPr/>
            <p:nvPr/>
          </p:nvSpPr>
          <p:spPr>
            <a:xfrm>
              <a:off x="63500" y="63500"/>
              <a:ext cx="3600450" cy="4320540"/>
            </a:xfrm>
            <a:custGeom>
              <a:avLst/>
              <a:gdLst/>
              <a:ahLst/>
              <a:cxnLst/>
              <a:rect l="l" t="t" r="r" b="b"/>
              <a:pathLst>
                <a:path w="3600450" h="432054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20"/>
              <a:stretch>
                <a:fillRect l="-19619" r="-8580" b="-683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727450" cy="4447540"/>
            </a:xfrm>
            <a:custGeom>
              <a:avLst/>
              <a:gdLst/>
              <a:ahLst/>
              <a:cxnLst/>
              <a:rect l="l" t="t" r="r" b="b"/>
              <a:pathLst>
                <a:path w="3727450" h="4447540">
                  <a:moveTo>
                    <a:pt x="3727450" y="4447540"/>
                  </a:moveTo>
                  <a:lnTo>
                    <a:pt x="0" y="444754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4447540"/>
                  </a:lnTo>
                  <a:close/>
                  <a:moveTo>
                    <a:pt x="127000" y="4320540"/>
                  </a:moveTo>
                  <a:lnTo>
                    <a:pt x="3600450" y="432054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4320540"/>
                  </a:lnTo>
                  <a:close/>
                </a:path>
              </a:pathLst>
            </a:custGeom>
            <a:solidFill>
              <a:srgbClr val="EDECE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129</Words>
  <Application>Microsoft Macintosh PowerPoint</Application>
  <PresentationFormat>مخصص</PresentationFormat>
  <Paragraphs>23</Paragraphs>
  <Slides>10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4" baseType="lpstr">
      <vt:lpstr>Calibri</vt:lpstr>
      <vt:lpstr>Arial</vt:lpstr>
      <vt:lpstr>Nanum Gothic Regular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발렌타인 데이에 나랑 데이트 해줄래?</dc:title>
  <cp:lastModifiedBy>jon hosly</cp:lastModifiedBy>
  <cp:revision>2</cp:revision>
  <dcterms:created xsi:type="dcterms:W3CDTF">2006-08-16T00:00:00Z</dcterms:created>
  <dcterms:modified xsi:type="dcterms:W3CDTF">2022-04-05T11:21:40Z</dcterms:modified>
  <dc:identifier>DAE3dRu8urY</dc:identifier>
</cp:coreProperties>
</file>